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2" r:id="rId3"/>
    <p:sldId id="273" r:id="rId4"/>
    <p:sldId id="274" r:id="rId5"/>
    <p:sldId id="277" r:id="rId6"/>
    <p:sldId id="278" r:id="rId7"/>
    <p:sldId id="268" r:id="rId8"/>
    <p:sldId id="269" r:id="rId9"/>
    <p:sldId id="270" r:id="rId10"/>
    <p:sldId id="279" r:id="rId11"/>
    <p:sldId id="27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1240CC-FFDC-447A-9761-5BC371B4815D}">
          <p14:sldIdLst>
            <p14:sldId id="256"/>
            <p14:sldId id="272"/>
            <p14:sldId id="273"/>
            <p14:sldId id="274"/>
            <p14:sldId id="277"/>
            <p14:sldId id="278"/>
          </p14:sldIdLst>
        </p14:section>
        <p14:section name="Untitled Section" id="{51A4C34A-998D-4C25-AC25-746F60D828FD}">
          <p14:sldIdLst>
            <p14:sldId id="268"/>
            <p14:sldId id="269"/>
            <p14:sldId id="270"/>
            <p14:sldId id="279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56" y="-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F84121-D26B-4E5B-AD65-660654CBF482}" type="doc">
      <dgm:prSet loTypeId="urn:microsoft.com/office/officeart/2005/8/layout/bProcess4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7DDBE-5DC3-4644-B5AA-C9C01790FD00}">
      <dgm:prSet phldrT="[Text]"/>
      <dgm:spPr/>
      <dgm:t>
        <a:bodyPr/>
        <a:lstStyle/>
        <a:p>
          <a:r>
            <a:rPr lang="en-US" dirty="0" smtClean="0"/>
            <a:t>1.Login</a:t>
          </a:r>
          <a:endParaRPr lang="en-US" dirty="0"/>
        </a:p>
      </dgm:t>
    </dgm:pt>
    <dgm:pt modelId="{580AB537-6597-4F13-A50D-06F713644FAE}" type="parTrans" cxnId="{D8452D99-0FAD-443D-AB1B-3FF3CF289F81}">
      <dgm:prSet/>
      <dgm:spPr/>
      <dgm:t>
        <a:bodyPr/>
        <a:lstStyle/>
        <a:p>
          <a:endParaRPr lang="en-US"/>
        </a:p>
      </dgm:t>
    </dgm:pt>
    <dgm:pt modelId="{26953106-5FCE-4A01-9AB5-DEC7BC00BFC9}" type="sibTrans" cxnId="{D8452D99-0FAD-443D-AB1B-3FF3CF289F81}">
      <dgm:prSet/>
      <dgm:spPr/>
      <dgm:t>
        <a:bodyPr/>
        <a:lstStyle/>
        <a:p>
          <a:endParaRPr lang="en-US"/>
        </a:p>
      </dgm:t>
    </dgm:pt>
    <dgm:pt modelId="{7B97BDC0-4D9A-403E-8A3B-5C541C2C7F00}">
      <dgm:prSet phldrT="[Text]"/>
      <dgm:spPr/>
      <dgm:t>
        <a:bodyPr/>
        <a:lstStyle/>
        <a:p>
          <a:r>
            <a:rPr lang="en-US" dirty="0" smtClean="0"/>
            <a:t>3. Train </a:t>
          </a:r>
          <a:r>
            <a:rPr lang="en-US" dirty="0" smtClean="0"/>
            <a:t>face dataset</a:t>
          </a:r>
          <a:endParaRPr lang="en-US" dirty="0"/>
        </a:p>
      </dgm:t>
    </dgm:pt>
    <dgm:pt modelId="{BA422154-D736-464E-8FA0-5C91F07ECC38}" type="parTrans" cxnId="{7FED3725-3783-4C75-BD20-54BD259FBCD6}">
      <dgm:prSet/>
      <dgm:spPr/>
      <dgm:t>
        <a:bodyPr/>
        <a:lstStyle/>
        <a:p>
          <a:endParaRPr lang="en-US"/>
        </a:p>
      </dgm:t>
    </dgm:pt>
    <dgm:pt modelId="{F502CCA3-4B50-4727-A61C-8FD04278040E}" type="sibTrans" cxnId="{7FED3725-3783-4C75-BD20-54BD259FBCD6}">
      <dgm:prSet/>
      <dgm:spPr/>
      <dgm:t>
        <a:bodyPr/>
        <a:lstStyle/>
        <a:p>
          <a:endParaRPr lang="en-US"/>
        </a:p>
      </dgm:t>
    </dgm:pt>
    <dgm:pt modelId="{F3A37DD3-9447-4A8F-B467-EFA9B61D3731}">
      <dgm:prSet phldrT="[Text]"/>
      <dgm:spPr/>
      <dgm:t>
        <a:bodyPr/>
        <a:lstStyle/>
        <a:p>
          <a:r>
            <a:rPr lang="en-US" dirty="0" smtClean="0"/>
            <a:t>2.Student data and </a:t>
          </a:r>
          <a:r>
            <a:rPr lang="en-US" smtClean="0"/>
            <a:t>photo collection  </a:t>
          </a:r>
          <a:endParaRPr lang="en-US" dirty="0"/>
        </a:p>
      </dgm:t>
    </dgm:pt>
    <dgm:pt modelId="{8986D162-C746-49EA-A2C1-25CA06E04B51}" type="parTrans" cxnId="{586B773C-4870-494C-B310-BDD42644A3FA}">
      <dgm:prSet/>
      <dgm:spPr/>
      <dgm:t>
        <a:bodyPr/>
        <a:lstStyle/>
        <a:p>
          <a:endParaRPr lang="en-IN"/>
        </a:p>
      </dgm:t>
    </dgm:pt>
    <dgm:pt modelId="{0252E52A-AAD6-4D64-BCDC-13CF4F77CF0A}" type="sibTrans" cxnId="{586B773C-4870-494C-B310-BDD42644A3FA}">
      <dgm:prSet/>
      <dgm:spPr/>
      <dgm:t>
        <a:bodyPr/>
        <a:lstStyle/>
        <a:p>
          <a:endParaRPr lang="en-IN"/>
        </a:p>
      </dgm:t>
    </dgm:pt>
    <dgm:pt modelId="{27FD97CD-64ED-4060-91F2-890D0AE88812}">
      <dgm:prSet phldrT="[Text]"/>
      <dgm:spPr/>
      <dgm:t>
        <a:bodyPr/>
        <a:lstStyle/>
        <a:p>
          <a:r>
            <a:rPr lang="en-US" dirty="0" smtClean="0"/>
            <a:t>4.Face detection</a:t>
          </a:r>
          <a:endParaRPr lang="en-US" dirty="0"/>
        </a:p>
      </dgm:t>
    </dgm:pt>
    <dgm:pt modelId="{27DF6915-1D7C-44C7-9CDD-4C20646C9DC8}" type="parTrans" cxnId="{36BDCBBD-6E78-40C8-94CE-88FF6FA99E33}">
      <dgm:prSet/>
      <dgm:spPr/>
      <dgm:t>
        <a:bodyPr/>
        <a:lstStyle/>
        <a:p>
          <a:endParaRPr lang="en-IN"/>
        </a:p>
      </dgm:t>
    </dgm:pt>
    <dgm:pt modelId="{9B134C5C-1F9C-4BE2-B93F-7987035C2761}" type="sibTrans" cxnId="{36BDCBBD-6E78-40C8-94CE-88FF6FA99E33}">
      <dgm:prSet/>
      <dgm:spPr/>
      <dgm:t>
        <a:bodyPr/>
        <a:lstStyle/>
        <a:p>
          <a:endParaRPr lang="en-IN"/>
        </a:p>
      </dgm:t>
    </dgm:pt>
    <dgm:pt modelId="{3907CE21-FAB0-4B3C-A780-E55C171B0029}">
      <dgm:prSet phldrT="[Text]"/>
      <dgm:spPr/>
      <dgm:t>
        <a:bodyPr/>
        <a:lstStyle/>
        <a:p>
          <a:r>
            <a:rPr lang="en-US" smtClean="0"/>
            <a:t>5.Face Recognition</a:t>
          </a:r>
          <a:endParaRPr lang="en-US" dirty="0"/>
        </a:p>
      </dgm:t>
    </dgm:pt>
    <dgm:pt modelId="{1D6FC702-10E5-4431-A3EB-D11E0ED4D58A}" type="parTrans" cxnId="{9E8A77CF-0F5D-4883-8187-50943C91B86E}">
      <dgm:prSet/>
      <dgm:spPr/>
      <dgm:t>
        <a:bodyPr/>
        <a:lstStyle/>
        <a:p>
          <a:endParaRPr lang="en-IN"/>
        </a:p>
      </dgm:t>
    </dgm:pt>
    <dgm:pt modelId="{8C3F5B7F-7EB2-4F1B-8792-41C7E77E0C93}" type="sibTrans" cxnId="{9E8A77CF-0F5D-4883-8187-50943C91B86E}">
      <dgm:prSet/>
      <dgm:spPr/>
      <dgm:t>
        <a:bodyPr/>
        <a:lstStyle/>
        <a:p>
          <a:endParaRPr lang="en-IN"/>
        </a:p>
      </dgm:t>
    </dgm:pt>
    <dgm:pt modelId="{7AAED6D2-0145-47FF-852A-24F36A20AAB0}">
      <dgm:prSet phldrT="[Text]"/>
      <dgm:spPr/>
      <dgm:t>
        <a:bodyPr/>
        <a:lstStyle/>
        <a:p>
          <a:r>
            <a:rPr lang="en-US" dirty="0" smtClean="0"/>
            <a:t>6.Collect Attendance</a:t>
          </a:r>
          <a:endParaRPr lang="en-US" dirty="0"/>
        </a:p>
      </dgm:t>
    </dgm:pt>
    <dgm:pt modelId="{C962243E-96DE-4646-9B76-4DA7CBBB8054}" type="parTrans" cxnId="{0FD23F2D-7C8D-493A-8A81-181A3459EEEC}">
      <dgm:prSet/>
      <dgm:spPr/>
      <dgm:t>
        <a:bodyPr/>
        <a:lstStyle/>
        <a:p>
          <a:endParaRPr lang="en-IN"/>
        </a:p>
      </dgm:t>
    </dgm:pt>
    <dgm:pt modelId="{982AE736-D2E7-49C9-B2D1-4F6AE140FE41}" type="sibTrans" cxnId="{0FD23F2D-7C8D-493A-8A81-181A3459EEEC}">
      <dgm:prSet/>
      <dgm:spPr/>
      <dgm:t>
        <a:bodyPr/>
        <a:lstStyle/>
        <a:p>
          <a:endParaRPr lang="en-IN"/>
        </a:p>
      </dgm:t>
    </dgm:pt>
    <dgm:pt modelId="{567DB4EF-4C93-440E-8976-50AF09BE8CAF}" type="pres">
      <dgm:prSet presAssocID="{6BF84121-D26B-4E5B-AD65-660654CBF482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IN"/>
        </a:p>
      </dgm:t>
    </dgm:pt>
    <dgm:pt modelId="{0235D861-2210-4772-9FCD-F9FB7D12C32C}" type="pres">
      <dgm:prSet presAssocID="{8AB7DDBE-5DC3-4644-B5AA-C9C01790FD00}" presName="compNode" presStyleCnt="0"/>
      <dgm:spPr/>
      <dgm:t>
        <a:bodyPr/>
        <a:lstStyle/>
        <a:p>
          <a:endParaRPr lang="en-IN"/>
        </a:p>
      </dgm:t>
    </dgm:pt>
    <dgm:pt modelId="{57642832-448C-4C4E-AA7E-BE3807FB0A06}" type="pres">
      <dgm:prSet presAssocID="{8AB7DDBE-5DC3-4644-B5AA-C9C01790FD00}" presName="dummyConnPt" presStyleCnt="0"/>
      <dgm:spPr/>
      <dgm:t>
        <a:bodyPr/>
        <a:lstStyle/>
        <a:p>
          <a:endParaRPr lang="en-IN"/>
        </a:p>
      </dgm:t>
    </dgm:pt>
    <dgm:pt modelId="{69ECCA18-256D-46C0-9AED-055540AA8C23}" type="pres">
      <dgm:prSet presAssocID="{8AB7DDBE-5DC3-4644-B5AA-C9C01790FD0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A9E609D-C505-45AC-90D3-15853676CEF0}" type="pres">
      <dgm:prSet presAssocID="{26953106-5FCE-4A01-9AB5-DEC7BC00BFC9}" presName="sibTrans" presStyleLbl="bgSibTrans2D1" presStyleIdx="0" presStyleCnt="5"/>
      <dgm:spPr/>
      <dgm:t>
        <a:bodyPr/>
        <a:lstStyle/>
        <a:p>
          <a:endParaRPr lang="en-IN"/>
        </a:p>
      </dgm:t>
    </dgm:pt>
    <dgm:pt modelId="{53AAD307-54D1-45F0-B3D3-57C30A5547D2}" type="pres">
      <dgm:prSet presAssocID="{F3A37DD3-9447-4A8F-B467-EFA9B61D3731}" presName="compNode" presStyleCnt="0"/>
      <dgm:spPr/>
      <dgm:t>
        <a:bodyPr/>
        <a:lstStyle/>
        <a:p>
          <a:endParaRPr lang="en-IN"/>
        </a:p>
      </dgm:t>
    </dgm:pt>
    <dgm:pt modelId="{6A869E62-AD5A-4805-98FA-A0E08F0A97D0}" type="pres">
      <dgm:prSet presAssocID="{F3A37DD3-9447-4A8F-B467-EFA9B61D3731}" presName="dummyConnPt" presStyleCnt="0"/>
      <dgm:spPr/>
      <dgm:t>
        <a:bodyPr/>
        <a:lstStyle/>
        <a:p>
          <a:endParaRPr lang="en-IN"/>
        </a:p>
      </dgm:t>
    </dgm:pt>
    <dgm:pt modelId="{0C971258-9A16-4545-94D5-A45147977648}" type="pres">
      <dgm:prSet presAssocID="{F3A37DD3-9447-4A8F-B467-EFA9B61D373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BA68EA7-7BC5-4BD0-B423-1EE0162C2F28}" type="pres">
      <dgm:prSet presAssocID="{0252E52A-AAD6-4D64-BCDC-13CF4F77CF0A}" presName="sibTrans" presStyleLbl="bgSibTrans2D1" presStyleIdx="1" presStyleCnt="5"/>
      <dgm:spPr/>
      <dgm:t>
        <a:bodyPr/>
        <a:lstStyle/>
        <a:p>
          <a:endParaRPr lang="en-IN"/>
        </a:p>
      </dgm:t>
    </dgm:pt>
    <dgm:pt modelId="{9830F04C-5E54-40EE-8F32-ACAB13AF0CCA}" type="pres">
      <dgm:prSet presAssocID="{7B97BDC0-4D9A-403E-8A3B-5C541C2C7F00}" presName="compNode" presStyleCnt="0"/>
      <dgm:spPr/>
      <dgm:t>
        <a:bodyPr/>
        <a:lstStyle/>
        <a:p>
          <a:endParaRPr lang="en-IN"/>
        </a:p>
      </dgm:t>
    </dgm:pt>
    <dgm:pt modelId="{4DA16222-89FE-41D2-84DE-BB9CBFB4D760}" type="pres">
      <dgm:prSet presAssocID="{7B97BDC0-4D9A-403E-8A3B-5C541C2C7F00}" presName="dummyConnPt" presStyleCnt="0"/>
      <dgm:spPr/>
      <dgm:t>
        <a:bodyPr/>
        <a:lstStyle/>
        <a:p>
          <a:endParaRPr lang="en-IN"/>
        </a:p>
      </dgm:t>
    </dgm:pt>
    <dgm:pt modelId="{5499075A-0E58-491E-BBE6-A5BCF3246DA6}" type="pres">
      <dgm:prSet presAssocID="{7B97BDC0-4D9A-403E-8A3B-5C541C2C7F00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932D691-9DB9-48E3-A056-2C05EB0E0EA1}" type="pres">
      <dgm:prSet presAssocID="{F502CCA3-4B50-4727-A61C-8FD04278040E}" presName="sibTrans" presStyleLbl="bgSibTrans2D1" presStyleIdx="2" presStyleCnt="5"/>
      <dgm:spPr/>
      <dgm:t>
        <a:bodyPr/>
        <a:lstStyle/>
        <a:p>
          <a:endParaRPr lang="en-IN"/>
        </a:p>
      </dgm:t>
    </dgm:pt>
    <dgm:pt modelId="{A72B07C8-4DC1-446F-B26D-4320E3F7FC73}" type="pres">
      <dgm:prSet presAssocID="{27FD97CD-64ED-4060-91F2-890D0AE88812}" presName="compNode" presStyleCnt="0"/>
      <dgm:spPr/>
      <dgm:t>
        <a:bodyPr/>
        <a:lstStyle/>
        <a:p>
          <a:endParaRPr lang="en-IN"/>
        </a:p>
      </dgm:t>
    </dgm:pt>
    <dgm:pt modelId="{0201DC45-DFEC-46F8-8BEC-BBECB927EB4D}" type="pres">
      <dgm:prSet presAssocID="{27FD97CD-64ED-4060-91F2-890D0AE88812}" presName="dummyConnPt" presStyleCnt="0"/>
      <dgm:spPr/>
      <dgm:t>
        <a:bodyPr/>
        <a:lstStyle/>
        <a:p>
          <a:endParaRPr lang="en-IN"/>
        </a:p>
      </dgm:t>
    </dgm:pt>
    <dgm:pt modelId="{775D7A16-F4F5-4BBD-93BF-275A07EC5115}" type="pres">
      <dgm:prSet presAssocID="{27FD97CD-64ED-4060-91F2-890D0AE8881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CEE3CD9-8663-4995-80F1-56FC99E625D4}" type="pres">
      <dgm:prSet presAssocID="{9B134C5C-1F9C-4BE2-B93F-7987035C2761}" presName="sibTrans" presStyleLbl="bgSibTrans2D1" presStyleIdx="3" presStyleCnt="5"/>
      <dgm:spPr/>
      <dgm:t>
        <a:bodyPr/>
        <a:lstStyle/>
        <a:p>
          <a:endParaRPr lang="en-IN"/>
        </a:p>
      </dgm:t>
    </dgm:pt>
    <dgm:pt modelId="{AA28A3A9-7C13-472C-AEB2-7BCC41B7AB49}" type="pres">
      <dgm:prSet presAssocID="{3907CE21-FAB0-4B3C-A780-E55C171B0029}" presName="compNode" presStyleCnt="0"/>
      <dgm:spPr/>
      <dgm:t>
        <a:bodyPr/>
        <a:lstStyle/>
        <a:p>
          <a:endParaRPr lang="en-IN"/>
        </a:p>
      </dgm:t>
    </dgm:pt>
    <dgm:pt modelId="{ADFA095D-32B2-4DF5-B9AD-643763F09616}" type="pres">
      <dgm:prSet presAssocID="{3907CE21-FAB0-4B3C-A780-E55C171B0029}" presName="dummyConnPt" presStyleCnt="0"/>
      <dgm:spPr/>
      <dgm:t>
        <a:bodyPr/>
        <a:lstStyle/>
        <a:p>
          <a:endParaRPr lang="en-IN"/>
        </a:p>
      </dgm:t>
    </dgm:pt>
    <dgm:pt modelId="{9C08BEC8-B3BE-4F4A-BBC6-88C211DC1A70}" type="pres">
      <dgm:prSet presAssocID="{3907CE21-FAB0-4B3C-A780-E55C171B002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57FD278-11B3-4A03-B71D-5E86228EA406}" type="pres">
      <dgm:prSet presAssocID="{8C3F5B7F-7EB2-4F1B-8792-41C7E77E0C93}" presName="sibTrans" presStyleLbl="bgSibTrans2D1" presStyleIdx="4" presStyleCnt="5"/>
      <dgm:spPr/>
      <dgm:t>
        <a:bodyPr/>
        <a:lstStyle/>
        <a:p>
          <a:endParaRPr lang="en-IN"/>
        </a:p>
      </dgm:t>
    </dgm:pt>
    <dgm:pt modelId="{01C5885F-D35B-4811-B78C-C444973F342B}" type="pres">
      <dgm:prSet presAssocID="{7AAED6D2-0145-47FF-852A-24F36A20AAB0}" presName="compNode" presStyleCnt="0"/>
      <dgm:spPr/>
      <dgm:t>
        <a:bodyPr/>
        <a:lstStyle/>
        <a:p>
          <a:endParaRPr lang="en-IN"/>
        </a:p>
      </dgm:t>
    </dgm:pt>
    <dgm:pt modelId="{2604E234-14DC-4560-8DEA-820602FEF7AE}" type="pres">
      <dgm:prSet presAssocID="{7AAED6D2-0145-47FF-852A-24F36A20AAB0}" presName="dummyConnPt" presStyleCnt="0"/>
      <dgm:spPr/>
      <dgm:t>
        <a:bodyPr/>
        <a:lstStyle/>
        <a:p>
          <a:endParaRPr lang="en-IN"/>
        </a:p>
      </dgm:t>
    </dgm:pt>
    <dgm:pt modelId="{F0F6AAC6-1A8B-45B6-B037-126F7E410753}" type="pres">
      <dgm:prSet presAssocID="{7AAED6D2-0145-47FF-852A-24F36A20AAB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B5D182A-70B1-4238-823B-26D1FD233663}" type="presOf" srcId="{8AB7DDBE-5DC3-4644-B5AA-C9C01790FD00}" destId="{69ECCA18-256D-46C0-9AED-055540AA8C23}" srcOrd="0" destOrd="0" presId="urn:microsoft.com/office/officeart/2005/8/layout/bProcess4"/>
    <dgm:cxn modelId="{8876CABF-1784-4A08-9867-314BE82DCADB}" type="presOf" srcId="{F3A37DD3-9447-4A8F-B467-EFA9B61D3731}" destId="{0C971258-9A16-4545-94D5-A45147977648}" srcOrd="0" destOrd="0" presId="urn:microsoft.com/office/officeart/2005/8/layout/bProcess4"/>
    <dgm:cxn modelId="{33793252-1685-426B-A2A6-F3258A2D016A}" type="presOf" srcId="{7AAED6D2-0145-47FF-852A-24F36A20AAB0}" destId="{F0F6AAC6-1A8B-45B6-B037-126F7E410753}" srcOrd="0" destOrd="0" presId="urn:microsoft.com/office/officeart/2005/8/layout/bProcess4"/>
    <dgm:cxn modelId="{586B773C-4870-494C-B310-BDD42644A3FA}" srcId="{6BF84121-D26B-4E5B-AD65-660654CBF482}" destId="{F3A37DD3-9447-4A8F-B467-EFA9B61D3731}" srcOrd="1" destOrd="0" parTransId="{8986D162-C746-49EA-A2C1-25CA06E04B51}" sibTransId="{0252E52A-AAD6-4D64-BCDC-13CF4F77CF0A}"/>
    <dgm:cxn modelId="{E71D8660-4F61-40E3-B4A5-EF352DC3B457}" type="presOf" srcId="{9B134C5C-1F9C-4BE2-B93F-7987035C2761}" destId="{4CEE3CD9-8663-4995-80F1-56FC99E625D4}" srcOrd="0" destOrd="0" presId="urn:microsoft.com/office/officeart/2005/8/layout/bProcess4"/>
    <dgm:cxn modelId="{43609402-E12E-4329-9846-8FC68E8C6742}" type="presOf" srcId="{27FD97CD-64ED-4060-91F2-890D0AE88812}" destId="{775D7A16-F4F5-4BBD-93BF-275A07EC5115}" srcOrd="0" destOrd="0" presId="urn:microsoft.com/office/officeart/2005/8/layout/bProcess4"/>
    <dgm:cxn modelId="{A7EF43EF-F78A-40E7-9D6B-71AFB03DB44A}" type="presOf" srcId="{F502CCA3-4B50-4727-A61C-8FD04278040E}" destId="{1932D691-9DB9-48E3-A056-2C05EB0E0EA1}" srcOrd="0" destOrd="0" presId="urn:microsoft.com/office/officeart/2005/8/layout/bProcess4"/>
    <dgm:cxn modelId="{C9FCDD39-3D73-4091-B2C8-E5A7569A4029}" type="presOf" srcId="{3907CE21-FAB0-4B3C-A780-E55C171B0029}" destId="{9C08BEC8-B3BE-4F4A-BBC6-88C211DC1A70}" srcOrd="0" destOrd="0" presId="urn:microsoft.com/office/officeart/2005/8/layout/bProcess4"/>
    <dgm:cxn modelId="{99DF0E2E-AB1B-41D1-A6AC-ECE2800FA237}" type="presOf" srcId="{6BF84121-D26B-4E5B-AD65-660654CBF482}" destId="{567DB4EF-4C93-440E-8976-50AF09BE8CAF}" srcOrd="0" destOrd="0" presId="urn:microsoft.com/office/officeart/2005/8/layout/bProcess4"/>
    <dgm:cxn modelId="{7FED3725-3783-4C75-BD20-54BD259FBCD6}" srcId="{6BF84121-D26B-4E5B-AD65-660654CBF482}" destId="{7B97BDC0-4D9A-403E-8A3B-5C541C2C7F00}" srcOrd="2" destOrd="0" parTransId="{BA422154-D736-464E-8FA0-5C91F07ECC38}" sibTransId="{F502CCA3-4B50-4727-A61C-8FD04278040E}"/>
    <dgm:cxn modelId="{36BDCBBD-6E78-40C8-94CE-88FF6FA99E33}" srcId="{6BF84121-D26B-4E5B-AD65-660654CBF482}" destId="{27FD97CD-64ED-4060-91F2-890D0AE88812}" srcOrd="3" destOrd="0" parTransId="{27DF6915-1D7C-44C7-9CDD-4C20646C9DC8}" sibTransId="{9B134C5C-1F9C-4BE2-B93F-7987035C2761}"/>
    <dgm:cxn modelId="{AFFEEC97-E1F4-4496-BFF1-572599CF655D}" type="presOf" srcId="{7B97BDC0-4D9A-403E-8A3B-5C541C2C7F00}" destId="{5499075A-0E58-491E-BBE6-A5BCF3246DA6}" srcOrd="0" destOrd="0" presId="urn:microsoft.com/office/officeart/2005/8/layout/bProcess4"/>
    <dgm:cxn modelId="{70EFC7BC-6BFA-4854-AB1F-3E246F84EC03}" type="presOf" srcId="{26953106-5FCE-4A01-9AB5-DEC7BC00BFC9}" destId="{DA9E609D-C505-45AC-90D3-15853676CEF0}" srcOrd="0" destOrd="0" presId="urn:microsoft.com/office/officeart/2005/8/layout/bProcess4"/>
    <dgm:cxn modelId="{D8452D99-0FAD-443D-AB1B-3FF3CF289F81}" srcId="{6BF84121-D26B-4E5B-AD65-660654CBF482}" destId="{8AB7DDBE-5DC3-4644-B5AA-C9C01790FD00}" srcOrd="0" destOrd="0" parTransId="{580AB537-6597-4F13-A50D-06F713644FAE}" sibTransId="{26953106-5FCE-4A01-9AB5-DEC7BC00BFC9}"/>
    <dgm:cxn modelId="{079C9A57-72D4-4AA2-AE87-BDEF30A38ABB}" type="presOf" srcId="{0252E52A-AAD6-4D64-BCDC-13CF4F77CF0A}" destId="{5BA68EA7-7BC5-4BD0-B423-1EE0162C2F28}" srcOrd="0" destOrd="0" presId="urn:microsoft.com/office/officeart/2005/8/layout/bProcess4"/>
    <dgm:cxn modelId="{9E8A77CF-0F5D-4883-8187-50943C91B86E}" srcId="{6BF84121-D26B-4E5B-AD65-660654CBF482}" destId="{3907CE21-FAB0-4B3C-A780-E55C171B0029}" srcOrd="4" destOrd="0" parTransId="{1D6FC702-10E5-4431-A3EB-D11E0ED4D58A}" sibTransId="{8C3F5B7F-7EB2-4F1B-8792-41C7E77E0C93}"/>
    <dgm:cxn modelId="{0FD23F2D-7C8D-493A-8A81-181A3459EEEC}" srcId="{6BF84121-D26B-4E5B-AD65-660654CBF482}" destId="{7AAED6D2-0145-47FF-852A-24F36A20AAB0}" srcOrd="5" destOrd="0" parTransId="{C962243E-96DE-4646-9B76-4DA7CBBB8054}" sibTransId="{982AE736-D2E7-49C9-B2D1-4F6AE140FE41}"/>
    <dgm:cxn modelId="{41D9982D-5510-4372-B0D4-2C27637511B4}" type="presOf" srcId="{8C3F5B7F-7EB2-4F1B-8792-41C7E77E0C93}" destId="{957FD278-11B3-4A03-B71D-5E86228EA406}" srcOrd="0" destOrd="0" presId="urn:microsoft.com/office/officeart/2005/8/layout/bProcess4"/>
    <dgm:cxn modelId="{902375B8-F5D1-4E49-8664-40B6A71007EA}" type="presParOf" srcId="{567DB4EF-4C93-440E-8976-50AF09BE8CAF}" destId="{0235D861-2210-4772-9FCD-F9FB7D12C32C}" srcOrd="0" destOrd="0" presId="urn:microsoft.com/office/officeart/2005/8/layout/bProcess4"/>
    <dgm:cxn modelId="{092E5170-46BE-461A-A433-62E1BF1C02D2}" type="presParOf" srcId="{0235D861-2210-4772-9FCD-F9FB7D12C32C}" destId="{57642832-448C-4C4E-AA7E-BE3807FB0A06}" srcOrd="0" destOrd="0" presId="urn:microsoft.com/office/officeart/2005/8/layout/bProcess4"/>
    <dgm:cxn modelId="{9354DAC4-173D-407E-ACEF-F865785E67C8}" type="presParOf" srcId="{0235D861-2210-4772-9FCD-F9FB7D12C32C}" destId="{69ECCA18-256D-46C0-9AED-055540AA8C23}" srcOrd="1" destOrd="0" presId="urn:microsoft.com/office/officeart/2005/8/layout/bProcess4"/>
    <dgm:cxn modelId="{86E61824-6825-456E-8014-B56490B23879}" type="presParOf" srcId="{567DB4EF-4C93-440E-8976-50AF09BE8CAF}" destId="{DA9E609D-C505-45AC-90D3-15853676CEF0}" srcOrd="1" destOrd="0" presId="urn:microsoft.com/office/officeart/2005/8/layout/bProcess4"/>
    <dgm:cxn modelId="{28228916-4571-446F-8829-8A7097E1F1EE}" type="presParOf" srcId="{567DB4EF-4C93-440E-8976-50AF09BE8CAF}" destId="{53AAD307-54D1-45F0-B3D3-57C30A5547D2}" srcOrd="2" destOrd="0" presId="urn:microsoft.com/office/officeart/2005/8/layout/bProcess4"/>
    <dgm:cxn modelId="{6D427849-CF70-4CC0-A0B7-D2AC529C651F}" type="presParOf" srcId="{53AAD307-54D1-45F0-B3D3-57C30A5547D2}" destId="{6A869E62-AD5A-4805-98FA-A0E08F0A97D0}" srcOrd="0" destOrd="0" presId="urn:microsoft.com/office/officeart/2005/8/layout/bProcess4"/>
    <dgm:cxn modelId="{6D8BD709-44F4-4488-A18C-8D913582CD0B}" type="presParOf" srcId="{53AAD307-54D1-45F0-B3D3-57C30A5547D2}" destId="{0C971258-9A16-4545-94D5-A45147977648}" srcOrd="1" destOrd="0" presId="urn:microsoft.com/office/officeart/2005/8/layout/bProcess4"/>
    <dgm:cxn modelId="{A7EEA870-1E93-4CEC-8438-931D17F2B6FA}" type="presParOf" srcId="{567DB4EF-4C93-440E-8976-50AF09BE8CAF}" destId="{5BA68EA7-7BC5-4BD0-B423-1EE0162C2F28}" srcOrd="3" destOrd="0" presId="urn:microsoft.com/office/officeart/2005/8/layout/bProcess4"/>
    <dgm:cxn modelId="{CB5DFAD9-B88F-4F45-A9AD-556A85CEC5F8}" type="presParOf" srcId="{567DB4EF-4C93-440E-8976-50AF09BE8CAF}" destId="{9830F04C-5E54-40EE-8F32-ACAB13AF0CCA}" srcOrd="4" destOrd="0" presId="urn:microsoft.com/office/officeart/2005/8/layout/bProcess4"/>
    <dgm:cxn modelId="{637EB8BA-8AE5-4FFA-86A4-1DF5753919CF}" type="presParOf" srcId="{9830F04C-5E54-40EE-8F32-ACAB13AF0CCA}" destId="{4DA16222-89FE-41D2-84DE-BB9CBFB4D760}" srcOrd="0" destOrd="0" presId="urn:microsoft.com/office/officeart/2005/8/layout/bProcess4"/>
    <dgm:cxn modelId="{F20B628B-CD28-456E-AA66-62FF6FA99BCC}" type="presParOf" srcId="{9830F04C-5E54-40EE-8F32-ACAB13AF0CCA}" destId="{5499075A-0E58-491E-BBE6-A5BCF3246DA6}" srcOrd="1" destOrd="0" presId="urn:microsoft.com/office/officeart/2005/8/layout/bProcess4"/>
    <dgm:cxn modelId="{0D84F22E-4BE3-42FA-8AF7-E1C30F3903C7}" type="presParOf" srcId="{567DB4EF-4C93-440E-8976-50AF09BE8CAF}" destId="{1932D691-9DB9-48E3-A056-2C05EB0E0EA1}" srcOrd="5" destOrd="0" presId="urn:microsoft.com/office/officeart/2005/8/layout/bProcess4"/>
    <dgm:cxn modelId="{3FF893EF-C5E1-46CD-94AF-1835607E5624}" type="presParOf" srcId="{567DB4EF-4C93-440E-8976-50AF09BE8CAF}" destId="{A72B07C8-4DC1-446F-B26D-4320E3F7FC73}" srcOrd="6" destOrd="0" presId="urn:microsoft.com/office/officeart/2005/8/layout/bProcess4"/>
    <dgm:cxn modelId="{E1F7E494-B040-47D0-812B-9F242944EE90}" type="presParOf" srcId="{A72B07C8-4DC1-446F-B26D-4320E3F7FC73}" destId="{0201DC45-DFEC-46F8-8BEC-BBECB927EB4D}" srcOrd="0" destOrd="0" presId="urn:microsoft.com/office/officeart/2005/8/layout/bProcess4"/>
    <dgm:cxn modelId="{CC96725C-B877-4FB0-8976-711F6FE246A1}" type="presParOf" srcId="{A72B07C8-4DC1-446F-B26D-4320E3F7FC73}" destId="{775D7A16-F4F5-4BBD-93BF-275A07EC5115}" srcOrd="1" destOrd="0" presId="urn:microsoft.com/office/officeart/2005/8/layout/bProcess4"/>
    <dgm:cxn modelId="{C32AE684-6C1C-40D9-AE66-E6DC801003B9}" type="presParOf" srcId="{567DB4EF-4C93-440E-8976-50AF09BE8CAF}" destId="{4CEE3CD9-8663-4995-80F1-56FC99E625D4}" srcOrd="7" destOrd="0" presId="urn:microsoft.com/office/officeart/2005/8/layout/bProcess4"/>
    <dgm:cxn modelId="{D021E640-6367-4F1D-85C0-FB5A581D84C7}" type="presParOf" srcId="{567DB4EF-4C93-440E-8976-50AF09BE8CAF}" destId="{AA28A3A9-7C13-472C-AEB2-7BCC41B7AB49}" srcOrd="8" destOrd="0" presId="urn:microsoft.com/office/officeart/2005/8/layout/bProcess4"/>
    <dgm:cxn modelId="{E4FBECAB-468D-446B-9736-C12C993F50CD}" type="presParOf" srcId="{AA28A3A9-7C13-472C-AEB2-7BCC41B7AB49}" destId="{ADFA095D-32B2-4DF5-B9AD-643763F09616}" srcOrd="0" destOrd="0" presId="urn:microsoft.com/office/officeart/2005/8/layout/bProcess4"/>
    <dgm:cxn modelId="{7D5FA385-B477-4AB7-A48A-EABFE55EDC8E}" type="presParOf" srcId="{AA28A3A9-7C13-472C-AEB2-7BCC41B7AB49}" destId="{9C08BEC8-B3BE-4F4A-BBC6-88C211DC1A70}" srcOrd="1" destOrd="0" presId="urn:microsoft.com/office/officeart/2005/8/layout/bProcess4"/>
    <dgm:cxn modelId="{8ACD887E-6CBC-4FDF-AC8C-53D835050A45}" type="presParOf" srcId="{567DB4EF-4C93-440E-8976-50AF09BE8CAF}" destId="{957FD278-11B3-4A03-B71D-5E86228EA406}" srcOrd="9" destOrd="0" presId="urn:microsoft.com/office/officeart/2005/8/layout/bProcess4"/>
    <dgm:cxn modelId="{973FE3CF-A2C5-4AD6-9246-4EAA62B47973}" type="presParOf" srcId="{567DB4EF-4C93-440E-8976-50AF09BE8CAF}" destId="{01C5885F-D35B-4811-B78C-C444973F342B}" srcOrd="10" destOrd="0" presId="urn:microsoft.com/office/officeart/2005/8/layout/bProcess4"/>
    <dgm:cxn modelId="{67EA2576-280D-4643-B6B4-A4FAF768C87F}" type="presParOf" srcId="{01C5885F-D35B-4811-B78C-C444973F342B}" destId="{2604E234-14DC-4560-8DEA-820602FEF7AE}" srcOrd="0" destOrd="0" presId="urn:microsoft.com/office/officeart/2005/8/layout/bProcess4"/>
    <dgm:cxn modelId="{D47DCFE6-01B2-40D8-A504-DCAE7F17B68E}" type="presParOf" srcId="{01C5885F-D35B-4811-B78C-C444973F342B}" destId="{F0F6AAC6-1A8B-45B6-B037-126F7E41075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E609D-C505-45AC-90D3-15853676CEF0}">
      <dsp:nvSpPr>
        <dsp:cNvPr id="0" name=""/>
        <dsp:cNvSpPr/>
      </dsp:nvSpPr>
      <dsp:spPr>
        <a:xfrm rot="5400000">
          <a:off x="1287425" y="970055"/>
          <a:ext cx="1514487" cy="18283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9ECCA18-256D-46C0-9AED-055540AA8C23}">
      <dsp:nvSpPr>
        <dsp:cNvPr id="0" name=""/>
        <dsp:cNvSpPr/>
      </dsp:nvSpPr>
      <dsp:spPr>
        <a:xfrm>
          <a:off x="1633797" y="520"/>
          <a:ext cx="2031503" cy="12189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1.Login</a:t>
          </a:r>
          <a:endParaRPr lang="en-US" sz="2300" kern="1200" dirty="0"/>
        </a:p>
      </dsp:txBody>
      <dsp:txXfrm>
        <a:off x="1669497" y="36220"/>
        <a:ext cx="1960103" cy="1147502"/>
      </dsp:txXfrm>
    </dsp:sp>
    <dsp:sp modelId="{5BA68EA7-7BC5-4BD0-B423-1EE0162C2F28}">
      <dsp:nvSpPr>
        <dsp:cNvPr id="0" name=""/>
        <dsp:cNvSpPr/>
      </dsp:nvSpPr>
      <dsp:spPr>
        <a:xfrm rot="5400000">
          <a:off x="1287425" y="2493683"/>
          <a:ext cx="1514487" cy="18283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C971258-9A16-4545-94D5-A45147977648}">
      <dsp:nvSpPr>
        <dsp:cNvPr id="0" name=""/>
        <dsp:cNvSpPr/>
      </dsp:nvSpPr>
      <dsp:spPr>
        <a:xfrm>
          <a:off x="1633797" y="1524148"/>
          <a:ext cx="2031503" cy="12189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2.Student data and </a:t>
          </a:r>
          <a:r>
            <a:rPr lang="en-US" sz="2300" kern="1200" smtClean="0"/>
            <a:t>photo collection  </a:t>
          </a:r>
          <a:endParaRPr lang="en-US" sz="2300" kern="1200" dirty="0"/>
        </a:p>
      </dsp:txBody>
      <dsp:txXfrm>
        <a:off x="1669497" y="1559848"/>
        <a:ext cx="1960103" cy="1147502"/>
      </dsp:txXfrm>
    </dsp:sp>
    <dsp:sp modelId="{1932D691-9DB9-48E3-A056-2C05EB0E0EA1}">
      <dsp:nvSpPr>
        <dsp:cNvPr id="0" name=""/>
        <dsp:cNvSpPr/>
      </dsp:nvSpPr>
      <dsp:spPr>
        <a:xfrm>
          <a:off x="2049239" y="3255497"/>
          <a:ext cx="2692759" cy="18283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99075A-0E58-491E-BBE6-A5BCF3246DA6}">
      <dsp:nvSpPr>
        <dsp:cNvPr id="0" name=""/>
        <dsp:cNvSpPr/>
      </dsp:nvSpPr>
      <dsp:spPr>
        <a:xfrm>
          <a:off x="1633797" y="3047776"/>
          <a:ext cx="2031503" cy="12189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3. Train </a:t>
          </a:r>
          <a:r>
            <a:rPr lang="en-US" sz="2300" kern="1200" dirty="0" smtClean="0"/>
            <a:t>face dataset</a:t>
          </a:r>
          <a:endParaRPr lang="en-US" sz="2300" kern="1200" dirty="0"/>
        </a:p>
      </dsp:txBody>
      <dsp:txXfrm>
        <a:off x="1669497" y="3083476"/>
        <a:ext cx="1960103" cy="1147502"/>
      </dsp:txXfrm>
    </dsp:sp>
    <dsp:sp modelId="{4CEE3CD9-8663-4995-80F1-56FC99E625D4}">
      <dsp:nvSpPr>
        <dsp:cNvPr id="0" name=""/>
        <dsp:cNvSpPr/>
      </dsp:nvSpPr>
      <dsp:spPr>
        <a:xfrm rot="16200000">
          <a:off x="3989325" y="2493683"/>
          <a:ext cx="1514487" cy="18283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5D7A16-F4F5-4BBD-93BF-275A07EC5115}">
      <dsp:nvSpPr>
        <dsp:cNvPr id="0" name=""/>
        <dsp:cNvSpPr/>
      </dsp:nvSpPr>
      <dsp:spPr>
        <a:xfrm>
          <a:off x="4335698" y="3047776"/>
          <a:ext cx="2031503" cy="12189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4.Face detection</a:t>
          </a:r>
          <a:endParaRPr lang="en-US" sz="2300" kern="1200" dirty="0"/>
        </a:p>
      </dsp:txBody>
      <dsp:txXfrm>
        <a:off x="4371398" y="3083476"/>
        <a:ext cx="1960103" cy="1147502"/>
      </dsp:txXfrm>
    </dsp:sp>
    <dsp:sp modelId="{957FD278-11B3-4A03-B71D-5E86228EA406}">
      <dsp:nvSpPr>
        <dsp:cNvPr id="0" name=""/>
        <dsp:cNvSpPr/>
      </dsp:nvSpPr>
      <dsp:spPr>
        <a:xfrm rot="16200000">
          <a:off x="3989325" y="970055"/>
          <a:ext cx="1514487" cy="18283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08BEC8-B3BE-4F4A-BBC6-88C211DC1A70}">
      <dsp:nvSpPr>
        <dsp:cNvPr id="0" name=""/>
        <dsp:cNvSpPr/>
      </dsp:nvSpPr>
      <dsp:spPr>
        <a:xfrm>
          <a:off x="4335698" y="1524148"/>
          <a:ext cx="2031503" cy="12189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5.Face Recognition</a:t>
          </a:r>
          <a:endParaRPr lang="en-US" sz="2300" kern="1200" dirty="0"/>
        </a:p>
      </dsp:txBody>
      <dsp:txXfrm>
        <a:off x="4371398" y="1559848"/>
        <a:ext cx="1960103" cy="1147502"/>
      </dsp:txXfrm>
    </dsp:sp>
    <dsp:sp modelId="{F0F6AAC6-1A8B-45B6-B037-126F7E410753}">
      <dsp:nvSpPr>
        <dsp:cNvPr id="0" name=""/>
        <dsp:cNvSpPr/>
      </dsp:nvSpPr>
      <dsp:spPr>
        <a:xfrm>
          <a:off x="4335698" y="520"/>
          <a:ext cx="2031503" cy="12189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6.Collect Attendance</a:t>
          </a:r>
          <a:endParaRPr lang="en-US" sz="2300" kern="1200" dirty="0"/>
        </a:p>
      </dsp:txBody>
      <dsp:txXfrm>
        <a:off x="4371398" y="36220"/>
        <a:ext cx="1960103" cy="1147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E2514-9CC7-41F2-9789-E48B12BE7A5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3CE81-9769-4FFA-9FE5-71B77F3B4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01DA8-04FD-4836-8AB5-C19DB34D0C15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B3B2-6646-4180-BAD8-D7D10B378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4658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752601" y="0"/>
            <a:ext cx="7391400" cy="18478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Future Institute of Engineering and Management</a:t>
            </a:r>
            <a:endParaRPr lang="en-US" sz="2400" dirty="0" smtClean="0"/>
          </a:p>
          <a:p>
            <a:pPr algn="ctr"/>
            <a:r>
              <a:rPr lang="en-US" sz="2400" b="1" dirty="0" smtClean="0"/>
              <a:t>(Affiliated to </a:t>
            </a:r>
            <a:r>
              <a:rPr lang="en-US" sz="2400" b="1" dirty="0" err="1" smtClean="0"/>
              <a:t>Maulana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Kalam</a:t>
            </a:r>
            <a:r>
              <a:rPr lang="en-US" sz="2400" b="1" dirty="0" smtClean="0"/>
              <a:t> Azad University of Technology)</a:t>
            </a:r>
            <a:endParaRPr lang="en-US" sz="2400" dirty="0" smtClean="0"/>
          </a:p>
          <a:p>
            <a:pPr algn="ctr"/>
            <a:r>
              <a:rPr lang="en-US" sz="2400" dirty="0" smtClean="0"/>
              <a:t>Kolkata-700150 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1847850"/>
            <a:ext cx="9144000" cy="50101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Students </a:t>
            </a:r>
            <a:r>
              <a:rPr lang="en-US" sz="2400" b="1" dirty="0"/>
              <a:t>Attendance System Using Face Recognition </a:t>
            </a:r>
            <a:endParaRPr lang="en-US" sz="2400" b="1" dirty="0" smtClean="0"/>
          </a:p>
          <a:p>
            <a:pPr algn="ctr"/>
            <a:r>
              <a:rPr lang="en-US" sz="2400" b="1" dirty="0" err="1" smtClean="0"/>
              <a:t>B.Tech</a:t>
            </a:r>
            <a:r>
              <a:rPr lang="en-US" sz="2400" b="1" dirty="0" smtClean="0"/>
              <a:t>. in CSE(Data Science)</a:t>
            </a:r>
          </a:p>
          <a:p>
            <a:pPr algn="ctr"/>
            <a:r>
              <a:rPr lang="en-US" sz="2400" b="1" dirty="0" smtClean="0"/>
              <a:t> </a:t>
            </a:r>
          </a:p>
          <a:p>
            <a:pPr algn="ctr"/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Souradip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Mukherjee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-(14830520020)</a:t>
            </a:r>
          </a:p>
          <a:p>
            <a:pPr algn="ctr"/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Jagriti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Mandal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-(14830520014)</a:t>
            </a:r>
          </a:p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Mizan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Khizer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 -(14830520004) </a:t>
            </a:r>
          </a:p>
          <a:p>
            <a:pPr algn="ctr"/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Kaniska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Bayan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-(14830520013)</a:t>
            </a:r>
          </a:p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 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400" b="1" dirty="0" smtClean="0"/>
              <a:t>Under guidance of</a:t>
            </a:r>
          </a:p>
          <a:p>
            <a:pPr algn="ctr"/>
            <a:r>
              <a:rPr lang="en-US" sz="2400" b="1" dirty="0" smtClean="0"/>
              <a:t>Prof. </a:t>
            </a:r>
            <a:r>
              <a:rPr lang="en-US" sz="2400" b="1" dirty="0" err="1" smtClean="0"/>
              <a:t>Sabari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kumar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/>
              <a:t> CSE(DS)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46505"/>
            <a:ext cx="80010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Implementation(Screenshots)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173173" y="4387334"/>
            <a:ext cx="27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Attendance collection page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1702805"/>
            <a:ext cx="228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 Recognition page</a:t>
            </a:r>
            <a:endParaRPr lang="en-IN" dirty="0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1" y="2107306"/>
            <a:ext cx="3744590" cy="21761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685393" y="1518139"/>
            <a:ext cx="14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 page</a:t>
            </a:r>
            <a:endParaRPr lang="en-IN" dirty="0"/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232" y="2107305"/>
            <a:ext cx="4025999" cy="217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737" y="4756665"/>
            <a:ext cx="4916990" cy="1895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49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352800"/>
            <a:ext cx="7315200" cy="1143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 recognition attendance systems are continually evolving, becoming more sophisticated and seamlessly integrated into the fabric of modern organizations.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algn="ctr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algn="ctr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0"/>
            <a:ext cx="8001000" cy="144780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ts val="5468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The Future of Face Recognition Attendance Systems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75673" y="1612900"/>
            <a:ext cx="8229600" cy="205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6561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Attendance Automation: The Power of Facial Recognition in Education</a:t>
            </a:r>
          </a:p>
        </p:txBody>
      </p:sp>
      <p:sp>
        <p:nvSpPr>
          <p:cNvPr id="9" name="Text 4"/>
          <p:cNvSpPr/>
          <p:nvPr/>
        </p:nvSpPr>
        <p:spPr>
          <a:xfrm>
            <a:off x="537029" y="3810000"/>
            <a:ext cx="82296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tx2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use of advanced face recognition technology has revolutionized attendance systems, providing a seamless and secure solution for organizations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96557" y="2362200"/>
            <a:ext cx="5867400" cy="21454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Face Recognition system is an advanced and automated attendance system that can identify a person by facial features.</a:t>
            </a:r>
            <a:endParaRPr lang="en-US" sz="2400" dirty="0" smtClean="0"/>
          </a:p>
          <a:p>
            <a:pPr algn="ctr"/>
            <a:endParaRPr lang="en-US" sz="3600" dirty="0"/>
          </a:p>
        </p:txBody>
      </p:sp>
      <p:sp>
        <p:nvSpPr>
          <p:cNvPr id="10" name="Text 2"/>
          <p:cNvSpPr/>
          <p:nvPr/>
        </p:nvSpPr>
        <p:spPr>
          <a:xfrm>
            <a:off x="609600" y="580571"/>
            <a:ext cx="7477601" cy="13887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Face Recognition Technology?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81000" y="2362200"/>
            <a:ext cx="3505200" cy="1752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Accuracy</a:t>
            </a:r>
            <a:r>
              <a:rPr lang="en-US" sz="16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1600" dirty="0" smtClean="0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 recognition ensures highly accurate attendance records, eliminating buddy punching and unauthorized access.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495800" y="4572000"/>
            <a:ext cx="3505200" cy="1905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Insights </a:t>
            </a:r>
            <a:r>
              <a:rPr lang="en-US" sz="1600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1600" dirty="0" smtClean="0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collects valuable data, enabling organizations to analyze attendance patterns and optimize resource allocation</a:t>
            </a:r>
            <a:r>
              <a:rPr lang="en-US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 smtClean="0"/>
          </a:p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7200" y="4648200"/>
            <a:ext cx="3505200" cy="1752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Security </a:t>
            </a:r>
            <a:r>
              <a:rPr lang="en-US" sz="1600" dirty="0" smtClean="0">
                <a:solidFill>
                  <a:schemeClr val="tx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1600" dirty="0" smtClean="0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 recognition provides a robust security measure, preventing impersonation and unauthorized entry.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648200" y="2438400"/>
            <a:ext cx="3505200" cy="1752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Convenience </a:t>
            </a:r>
            <a:r>
              <a:rPr lang="en-US" sz="1600" dirty="0" smtClean="0">
                <a:solidFill>
                  <a:schemeClr val="tx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1600" dirty="0" smtClean="0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can quickly and effortlessly check-in or check-out using their faces, saving time and reducing queues.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1" name="Text 2"/>
          <p:cNvSpPr/>
          <p:nvPr/>
        </p:nvSpPr>
        <p:spPr>
          <a:xfrm>
            <a:off x="482600" y="484703"/>
            <a:ext cx="7832408" cy="10932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4304"/>
              </a:lnSpc>
              <a:buNone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Benefits of an Advanced Face Recognition Attendance System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7924800" cy="8382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3200" dirty="0" smtClean="0"/>
              <a:t>DEPLOYMENT OR HOW TO USE THIS SYSTEM</a:t>
            </a:r>
            <a:endParaRPr lang="en-US" sz="3200" dirty="0"/>
          </a:p>
        </p:txBody>
      </p:sp>
      <p:graphicFrame>
        <p:nvGraphicFramePr>
          <p:cNvPr id="7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030425"/>
              </p:ext>
            </p:extLst>
          </p:nvPr>
        </p:nvGraphicFramePr>
        <p:xfrm>
          <a:off x="457200" y="1981200"/>
          <a:ext cx="8001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altLang="en-IN" sz="2800" b="1" dirty="0">
                <a:sym typeface="+mn-ea"/>
              </a:rPr>
              <a:t>Entity-Relation Diagram of Face Recognition System</a:t>
            </a:r>
            <a:endParaRPr lang="en-IN" sz="2800" dirty="0"/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2750"/>
            <a:ext cx="8229600" cy="418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600" y="1650811"/>
            <a:ext cx="8077200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CNNs are deep learning models specifically designed for processing visual data like images and videos.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They excel at tasks such as image classification, object detection, and image segmentation.</a:t>
            </a:r>
            <a:endParaRPr lang="en-US" sz="2000" dirty="0"/>
          </a:p>
          <a:p>
            <a:pPr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CNNs leverage parameter sharing to efficiently learn from spatially invariant features in images.</a:t>
            </a:r>
            <a:endParaRPr lang="en-US" sz="20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944562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2800" b="1" dirty="0"/>
              <a:t>ALGORITHM USED IN OUR PROPOSED SYSTEM :</a:t>
            </a:r>
            <a:br>
              <a:rPr lang="en-US" sz="2800" b="1" dirty="0"/>
            </a:br>
            <a:r>
              <a:rPr lang="en-US" sz="2800" dirty="0" smtClean="0"/>
              <a:t>CNN</a:t>
            </a:r>
            <a:r>
              <a:rPr lang="en-US" sz="2800" b="1" dirty="0" smtClean="0"/>
              <a:t> (Convolutional </a:t>
            </a:r>
            <a:r>
              <a:rPr lang="en-US" sz="2800" b="1" dirty="0"/>
              <a:t>Neural Network </a:t>
            </a:r>
            <a:r>
              <a:rPr lang="en-US" sz="2800" b="1" dirty="0" smtClean="0"/>
              <a:t>)</a:t>
            </a:r>
            <a:endParaRPr lang="en-IN" sz="2800" dirty="0"/>
          </a:p>
        </p:txBody>
      </p:sp>
      <p:sp>
        <p:nvSpPr>
          <p:cNvPr id="12" name="AutoShape 2" descr="face recognition cnn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975" y="381000"/>
            <a:ext cx="8074025" cy="70485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2806" y="2057400"/>
            <a:ext cx="4111625" cy="31242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Tkinter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 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Numpy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Face-recognition: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Opencv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Os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Pillow: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AutoShape 2" descr="face recognition cnn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4800599" y="1981200"/>
            <a:ext cx="4035425" cy="307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IN" sz="2800" dirty="0" err="1" smtClean="0">
                <a:solidFill>
                  <a:schemeClr val="tx2">
                    <a:lumMod val="75000"/>
                  </a:schemeClr>
                </a:solidFill>
              </a:rPr>
              <a:t>son</a:t>
            </a:r>
            <a:r>
              <a:rPr lang="en-IN" sz="28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endParaRPr lang="en-IN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 err="1" smtClean="0">
                <a:solidFill>
                  <a:schemeClr val="tx2">
                    <a:lumMod val="75000"/>
                  </a:schemeClr>
                </a:solidFill>
              </a:rPr>
              <a:t>Datetime</a:t>
            </a:r>
            <a:r>
              <a:rPr lang="en-IN" sz="28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dirty="0" err="1" smtClean="0">
                <a:solidFill>
                  <a:schemeClr val="tx2">
                    <a:lumMod val="75000"/>
                  </a:schemeClr>
                </a:solidFill>
              </a:rPr>
              <a:t>Mysql.connector</a:t>
            </a:r>
            <a:r>
              <a:rPr lang="en-IN" sz="28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Pandas:</a:t>
            </a:r>
            <a:endParaRPr lang="en-IN" sz="28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505"/>
            <a:ext cx="8001000" cy="76200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3200" dirty="0" smtClean="0"/>
              <a:t>Implementation(Screenshots)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6383" y="1140042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page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823023" y="3950897"/>
            <a:ext cx="143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page</a:t>
            </a:r>
            <a:endParaRPr lang="en-IN" dirty="0"/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185" y="1672128"/>
            <a:ext cx="3563815" cy="205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584" y="1713509"/>
            <a:ext cx="3666016" cy="1944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02644"/>
            <a:ext cx="3962400" cy="220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969810" y="1145904"/>
            <a:ext cx="119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page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903625" y="3950897"/>
            <a:ext cx="219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data collection</a:t>
            </a:r>
            <a:endParaRPr lang="en-I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4" y="4302644"/>
            <a:ext cx="4038600" cy="2207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</TotalTime>
  <Words>324</Words>
  <Application>Microsoft Office PowerPoint</Application>
  <PresentationFormat>On-screen Show (4:3)</PresentationFormat>
  <Paragraphs>60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DEPLOYMENT OR HOW TO USE THIS SYSTEM</vt:lpstr>
      <vt:lpstr>Entity-Relation Diagram of Face Recognition System</vt:lpstr>
      <vt:lpstr>ALGORITHM USED IN OUR PROPOSED SYSTEM : CNN (Convolutional Neural Network )</vt:lpstr>
      <vt:lpstr>Libraries</vt:lpstr>
      <vt:lpstr>Implementation(Screenshots)</vt:lpstr>
      <vt:lpstr>PowerPoint Presentation</vt:lpstr>
      <vt:lpstr>Conclusion: The Future of Face Recognition Attendance Systems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Jagriti Mandal</dc:creator>
  <cp:lastModifiedBy>USER</cp:lastModifiedBy>
  <cp:revision>36</cp:revision>
  <cp:lastPrinted>2024-06-05T06:30:10Z</cp:lastPrinted>
  <dcterms:created xsi:type="dcterms:W3CDTF">2023-11-22T17:51:03Z</dcterms:created>
  <dcterms:modified xsi:type="dcterms:W3CDTF">2024-06-05T06:33:10Z</dcterms:modified>
</cp:coreProperties>
</file>